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League Spartan"/>
      <p:regular r:id="rId13"/>
      <p:bold r:id="rId14"/>
    </p:embeddedFont>
    <p:embeddedFont>
      <p:font typeface="Roboto"/>
      <p:bold r:id="rId15"/>
      <p:boldItalic r:id="rId16"/>
    </p:embeddedFont>
    <p:embeddedFont>
      <p:font typeface="Arimo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agueSpartan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LeagueSpartan-bold.fntdata"/><Relationship Id="rId17" Type="http://schemas.openxmlformats.org/officeDocument/2006/relationships/font" Target="fonts/Arim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rim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6" name="Google Shape;9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" name="Google Shape;97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" name="Google Shape;110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9" name="Google Shape;139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0" name="Google Shape;140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" name="Google Shape;171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5" name="Google Shape;215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6" name="Google Shape;216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3032960" y="0"/>
            <a:ext cx="10214479" cy="10214479"/>
          </a:xfrm>
          <a:custGeom>
            <a:rect b="b" l="l" r="r" t="t"/>
            <a:pathLst>
              <a:path extrusionOk="0" h="10214479" w="10214479">
                <a:moveTo>
                  <a:pt x="0" y="0"/>
                </a:moveTo>
                <a:lnTo>
                  <a:pt x="10214478" y="0"/>
                </a:lnTo>
                <a:lnTo>
                  <a:pt x="10214478" y="10214479"/>
                </a:lnTo>
                <a:lnTo>
                  <a:pt x="0" y="10214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-2385273">
            <a:off x="8756374" y="3022137"/>
            <a:ext cx="18288006" cy="6004872"/>
          </a:xfrm>
          <a:custGeom>
            <a:rect b="b" l="l" r="r" t="t"/>
            <a:pathLst>
              <a:path extrusionOk="0" h="6004872" w="18288006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22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4295553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183101" y="-1401312"/>
            <a:ext cx="17695645" cy="2430012"/>
          </a:xfrm>
          <a:custGeom>
            <a:rect b="b" l="l" r="r" t="t"/>
            <a:pathLst>
              <a:path extrusionOk="0" h="2430012" w="17695645">
                <a:moveTo>
                  <a:pt x="0" y="0"/>
                </a:moveTo>
                <a:lnTo>
                  <a:pt x="17695645" y="0"/>
                </a:lnTo>
                <a:lnTo>
                  <a:pt x="17695645" y="2430012"/>
                </a:lnTo>
                <a:lnTo>
                  <a:pt x="0" y="2430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1022" l="0" r="0" t="0"/>
            </a:stretch>
          </a:blipFill>
          <a:ln>
            <a:noFill/>
          </a:ln>
        </p:spPr>
      </p:sp>
      <p:sp>
        <p:nvSpPr>
          <p:cNvPr id="104" name="Google Shape;104;p14"/>
          <p:cNvSpPr/>
          <p:nvPr/>
        </p:nvSpPr>
        <p:spPr>
          <a:xfrm>
            <a:off x="-2274227" y="8663007"/>
            <a:ext cx="20943994" cy="3453544"/>
          </a:xfrm>
          <a:custGeom>
            <a:rect b="b" l="l" r="r" t="t"/>
            <a:pathLst>
              <a:path extrusionOk="0" h="3453544" w="20943994">
                <a:moveTo>
                  <a:pt x="0" y="0"/>
                </a:moveTo>
                <a:lnTo>
                  <a:pt x="20943994" y="0"/>
                </a:lnTo>
                <a:lnTo>
                  <a:pt x="20943994" y="3453543"/>
                </a:lnTo>
                <a:lnTo>
                  <a:pt x="0" y="3453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37693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 rot="-5400000">
            <a:off x="5993169" y="-2176401"/>
            <a:ext cx="17837512" cy="7294848"/>
          </a:xfrm>
          <a:custGeom>
            <a:rect b="b" l="l" r="r" t="t"/>
            <a:pathLst>
              <a:path extrusionOk="0" h="7294848" w="17837512">
                <a:moveTo>
                  <a:pt x="0" y="0"/>
                </a:moveTo>
                <a:lnTo>
                  <a:pt x="17837512" y="0"/>
                </a:lnTo>
                <a:lnTo>
                  <a:pt x="17837512" y="7294847"/>
                </a:lnTo>
                <a:lnTo>
                  <a:pt x="0" y="7294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466" r="-5465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 rot="-4061654">
            <a:off x="-6841106" y="-2066611"/>
            <a:ext cx="17837512" cy="7294848"/>
          </a:xfrm>
          <a:custGeom>
            <a:rect b="b" l="l" r="r" t="t"/>
            <a:pathLst>
              <a:path extrusionOk="0" h="7294848" w="17837512">
                <a:moveTo>
                  <a:pt x="0" y="0"/>
                </a:moveTo>
                <a:lnTo>
                  <a:pt x="17837511" y="0"/>
                </a:lnTo>
                <a:lnTo>
                  <a:pt x="17837511" y="7294848"/>
                </a:lnTo>
                <a:lnTo>
                  <a:pt x="0" y="7294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466" r="-546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224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rot="-2385273">
            <a:off x="9894050" y="3810216"/>
            <a:ext cx="18288006" cy="6004872"/>
          </a:xfrm>
          <a:custGeom>
            <a:rect b="b" l="l" r="r" t="t"/>
            <a:pathLst>
              <a:path extrusionOk="0" h="6004872" w="18288006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/>
          <p:nvPr/>
        </p:nvSpPr>
        <p:spPr>
          <a:xfrm>
            <a:off x="1279650" y="1028700"/>
            <a:ext cx="2632204" cy="2632204"/>
          </a:xfrm>
          <a:custGeom>
            <a:rect b="b" l="l" r="r" t="t"/>
            <a:pathLst>
              <a:path extrusionOk="0" h="2632204" w="2632204">
                <a:moveTo>
                  <a:pt x="0" y="0"/>
                </a:moveTo>
                <a:lnTo>
                  <a:pt x="2632205" y="0"/>
                </a:lnTo>
                <a:lnTo>
                  <a:pt x="2632205" y="2632204"/>
                </a:lnTo>
                <a:lnTo>
                  <a:pt x="0" y="2632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/>
          <p:nvPr/>
        </p:nvSpPr>
        <p:spPr>
          <a:xfrm>
            <a:off x="11676676" y="1930842"/>
            <a:ext cx="5582624" cy="3030235"/>
          </a:xfrm>
          <a:custGeom>
            <a:rect b="b" l="l" r="r" t="t"/>
            <a:pathLst>
              <a:path extrusionOk="0" h="3030235" w="5582624">
                <a:moveTo>
                  <a:pt x="0" y="0"/>
                </a:moveTo>
                <a:lnTo>
                  <a:pt x="5582624" y="0"/>
                </a:lnTo>
                <a:lnTo>
                  <a:pt x="5582624" y="3030234"/>
                </a:lnTo>
                <a:lnTo>
                  <a:pt x="0" y="30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5"/>
          <p:cNvSpPr/>
          <p:nvPr/>
        </p:nvSpPr>
        <p:spPr>
          <a:xfrm>
            <a:off x="-197101" y="5952189"/>
            <a:ext cx="5585707" cy="4063579"/>
          </a:xfrm>
          <a:custGeom>
            <a:rect b="b" l="l" r="r" t="t"/>
            <a:pathLst>
              <a:path extrusionOk="0" h="4063579" w="5585707">
                <a:moveTo>
                  <a:pt x="0" y="0"/>
                </a:moveTo>
                <a:lnTo>
                  <a:pt x="5585707" y="0"/>
                </a:lnTo>
                <a:lnTo>
                  <a:pt x="5585707" y="4063579"/>
                </a:lnTo>
                <a:lnTo>
                  <a:pt x="0" y="40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6606807" y="2931328"/>
            <a:ext cx="5244337" cy="3494859"/>
          </a:xfrm>
          <a:custGeom>
            <a:rect b="b" l="l" r="r" t="t"/>
            <a:pathLst>
              <a:path extrusionOk="0" h="3494859" w="5244337">
                <a:moveTo>
                  <a:pt x="0" y="0"/>
                </a:moveTo>
                <a:lnTo>
                  <a:pt x="5244336" y="0"/>
                </a:lnTo>
                <a:lnTo>
                  <a:pt x="5244336" y="3494858"/>
                </a:lnTo>
                <a:lnTo>
                  <a:pt x="0" y="349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13872506" y="5952189"/>
            <a:ext cx="3824742" cy="4243819"/>
          </a:xfrm>
          <a:custGeom>
            <a:rect b="b" l="l" r="r" t="t"/>
            <a:pathLst>
              <a:path extrusionOk="0" h="4243819" w="3824742">
                <a:moveTo>
                  <a:pt x="0" y="0"/>
                </a:moveTo>
                <a:lnTo>
                  <a:pt x="3824742" y="0"/>
                </a:lnTo>
                <a:lnTo>
                  <a:pt x="3824742" y="4243819"/>
                </a:lnTo>
                <a:lnTo>
                  <a:pt x="0" y="4243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1" name="Google Shape;121;p15"/>
          <p:cNvGrpSpPr/>
          <p:nvPr/>
        </p:nvGrpSpPr>
        <p:grpSpPr>
          <a:xfrm>
            <a:off x="900647" y="4213864"/>
            <a:ext cx="4724052" cy="915497"/>
            <a:chOff x="0" y="-19050"/>
            <a:chExt cx="6298736" cy="1220662"/>
          </a:xfrm>
        </p:grpSpPr>
        <p:sp>
          <p:nvSpPr>
            <p:cNvPr id="122" name="Google Shape;122;p15"/>
            <p:cNvSpPr txBox="1"/>
            <p:nvPr/>
          </p:nvSpPr>
          <p:spPr>
            <a:xfrm>
              <a:off x="0" y="646251"/>
              <a:ext cx="6298736" cy="555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56" u="none" cap="none" strike="noStrike">
                  <a:solidFill>
                    <a:srgbClr val="A68E4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VALERIY RISHNYAK</a:t>
              </a: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0" y="-19050"/>
              <a:ext cx="6298736" cy="464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4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TEAM LEAD</a:t>
              </a:r>
              <a:endParaRPr/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272444" y="5800892"/>
            <a:ext cx="5116162" cy="878666"/>
            <a:chOff x="0" y="-19050"/>
            <a:chExt cx="6821549" cy="1171556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655776"/>
              <a:ext cx="6821549" cy="496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56" u="none" cap="none" strike="noStrike">
                  <a:solidFill>
                    <a:srgbClr val="A68E4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VIKTORIIA PIATKOVSKA</a:t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0" y="-19050"/>
              <a:ext cx="6821549" cy="464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4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SCRUM MASTER</a:t>
              </a:r>
              <a:endParaRPr/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6606807" y="6665271"/>
            <a:ext cx="4724052" cy="915496"/>
            <a:chOff x="0" y="-19050"/>
            <a:chExt cx="6298736" cy="1220662"/>
          </a:xfrm>
        </p:grpSpPr>
        <p:sp>
          <p:nvSpPr>
            <p:cNvPr id="128" name="Google Shape;128;p15"/>
            <p:cNvSpPr txBox="1"/>
            <p:nvPr/>
          </p:nvSpPr>
          <p:spPr>
            <a:xfrm>
              <a:off x="0" y="646251"/>
              <a:ext cx="6298736" cy="555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56" u="none" cap="none" strike="noStrike">
                  <a:solidFill>
                    <a:srgbClr val="A68E4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DENYS MALYCHOK</a:t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0" y="-19050"/>
              <a:ext cx="6298736" cy="464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4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DEVELOPER</a:t>
              </a:r>
              <a:endParaRPr/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9148454" y="9180173"/>
            <a:ext cx="4724052" cy="915496"/>
            <a:chOff x="0" y="-19050"/>
            <a:chExt cx="6298736" cy="1220662"/>
          </a:xfrm>
        </p:grpSpPr>
        <p:sp>
          <p:nvSpPr>
            <p:cNvPr id="131" name="Google Shape;131;p15"/>
            <p:cNvSpPr txBox="1"/>
            <p:nvPr/>
          </p:nvSpPr>
          <p:spPr>
            <a:xfrm>
              <a:off x="0" y="646251"/>
              <a:ext cx="6298736" cy="555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56" u="none" cap="none" strike="noStrike">
                  <a:solidFill>
                    <a:srgbClr val="A68E4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SERGEY SHEVCHENKO</a:t>
              </a:r>
              <a:endParaRPr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0" y="-19050"/>
              <a:ext cx="6298736" cy="464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4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DEVELOPER</a:t>
              </a:r>
              <a:endParaRPr/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12833251" y="5046569"/>
            <a:ext cx="4724052" cy="1334597"/>
            <a:chOff x="0" y="-19050"/>
            <a:chExt cx="6298736" cy="1779462"/>
          </a:xfrm>
        </p:grpSpPr>
        <p:sp>
          <p:nvSpPr>
            <p:cNvPr id="134" name="Google Shape;134;p15"/>
            <p:cNvSpPr txBox="1"/>
            <p:nvPr/>
          </p:nvSpPr>
          <p:spPr>
            <a:xfrm>
              <a:off x="0" y="646251"/>
              <a:ext cx="6298736" cy="1114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56" u="none" cap="none" strike="noStrike">
                  <a:solidFill>
                    <a:srgbClr val="A68E4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ANTON MESCHERYAKOV</a:t>
              </a: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0" y="-19050"/>
              <a:ext cx="6298736" cy="464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4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91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DEVELOPER</a:t>
              </a:r>
              <a:endParaRPr/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6164152" y="291848"/>
            <a:ext cx="5346328" cy="1800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99" u="none" cap="none" strike="noStrike">
                <a:solidFill>
                  <a:srgbClr val="A68E45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22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9243000" y="-5096108"/>
            <a:ext cx="18288006" cy="6741916"/>
          </a:xfrm>
          <a:custGeom>
            <a:rect b="b" l="l" r="r" t="t"/>
            <a:pathLst>
              <a:path extrusionOk="0" h="6741916" w="1828800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 rot="-2385273">
            <a:off x="9958800" y="4456416"/>
            <a:ext cx="18288006" cy="6004872"/>
          </a:xfrm>
          <a:custGeom>
            <a:rect b="b" l="l" r="r" t="t"/>
            <a:pathLst>
              <a:path extrusionOk="0" h="6004872" w="18288006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>
            <a:off x="13703160" y="2355252"/>
            <a:ext cx="378915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Зручний інтерфейс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726185" y="7430277"/>
            <a:ext cx="378915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Класифікація зображень</a:t>
            </a:r>
            <a:endParaRPr/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0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на 1 з 10 класів</a:t>
            </a: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578321" y="2516691"/>
            <a:ext cx="378915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Завантаження зображень</a:t>
            </a:r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3472938" y="1645808"/>
            <a:ext cx="4092890" cy="2766844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51" name="Google Shape;151;p16"/>
          <p:cNvCxnSpPr/>
          <p:nvPr/>
        </p:nvCxnSpPr>
        <p:spPr>
          <a:xfrm flipH="1">
            <a:off x="10152917" y="1947702"/>
            <a:ext cx="4242117" cy="2464950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2" name="Google Shape;152;p16"/>
          <p:cNvSpPr txBox="1"/>
          <p:nvPr/>
        </p:nvSpPr>
        <p:spPr>
          <a:xfrm>
            <a:off x="6782460" y="4371975"/>
            <a:ext cx="1522515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ФУНКЦІОНАЛ</a:t>
            </a: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1768535" y="1188252"/>
            <a:ext cx="1704450" cy="893681"/>
            <a:chOff x="0" y="-28575"/>
            <a:chExt cx="2272600" cy="1191575"/>
          </a:xfrm>
        </p:grpSpPr>
        <p:sp>
          <p:nvSpPr>
            <p:cNvPr id="154" name="Google Shape;154;p16"/>
            <p:cNvSpPr/>
            <p:nvPr/>
          </p:nvSpPr>
          <p:spPr>
            <a:xfrm>
              <a:off x="0" y="0"/>
              <a:ext cx="2272538" cy="1162939"/>
            </a:xfrm>
            <a:custGeom>
              <a:rect b="b" l="l" r="r" t="t"/>
              <a:pathLst>
                <a:path extrusionOk="0" h="1162939" w="2272538">
                  <a:moveTo>
                    <a:pt x="12700" y="0"/>
                  </a:moveTo>
                  <a:lnTo>
                    <a:pt x="2259838" y="0"/>
                  </a:lnTo>
                  <a:cubicBezTo>
                    <a:pt x="2266823" y="0"/>
                    <a:pt x="2272538" y="5715"/>
                    <a:pt x="2272538" y="12700"/>
                  </a:cubicBezTo>
                  <a:lnTo>
                    <a:pt x="2272538" y="1150239"/>
                  </a:lnTo>
                  <a:cubicBezTo>
                    <a:pt x="2272538" y="1157224"/>
                    <a:pt x="2266823" y="1162939"/>
                    <a:pt x="2259838" y="1162939"/>
                  </a:cubicBezTo>
                  <a:lnTo>
                    <a:pt x="12700" y="1162939"/>
                  </a:lnTo>
                  <a:cubicBezTo>
                    <a:pt x="5715" y="1162939"/>
                    <a:pt x="0" y="1157224"/>
                    <a:pt x="0" y="11502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239"/>
                  </a:lnTo>
                  <a:lnTo>
                    <a:pt x="12700" y="1150239"/>
                  </a:lnTo>
                  <a:lnTo>
                    <a:pt x="12700" y="1137539"/>
                  </a:lnTo>
                  <a:lnTo>
                    <a:pt x="2259838" y="1137539"/>
                  </a:lnTo>
                  <a:lnTo>
                    <a:pt x="2259838" y="1150239"/>
                  </a:lnTo>
                  <a:lnTo>
                    <a:pt x="2247138" y="1150239"/>
                  </a:lnTo>
                  <a:lnTo>
                    <a:pt x="2247138" y="12700"/>
                  </a:lnTo>
                  <a:lnTo>
                    <a:pt x="2259838" y="12700"/>
                  </a:lnTo>
                  <a:lnTo>
                    <a:pt x="22598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EBE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0" y="-28575"/>
              <a:ext cx="2272600" cy="1191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47EBEB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  <a:endParaRPr/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2141023" y="6081950"/>
            <a:ext cx="1704450" cy="893681"/>
            <a:chOff x="0" y="-28575"/>
            <a:chExt cx="2272600" cy="1191575"/>
          </a:xfrm>
        </p:grpSpPr>
        <p:sp>
          <p:nvSpPr>
            <p:cNvPr id="157" name="Google Shape;157;p16"/>
            <p:cNvSpPr/>
            <p:nvPr/>
          </p:nvSpPr>
          <p:spPr>
            <a:xfrm>
              <a:off x="0" y="0"/>
              <a:ext cx="2272538" cy="1162939"/>
            </a:xfrm>
            <a:custGeom>
              <a:rect b="b" l="l" r="r" t="t"/>
              <a:pathLst>
                <a:path extrusionOk="0" h="1162939" w="2272538">
                  <a:moveTo>
                    <a:pt x="12700" y="0"/>
                  </a:moveTo>
                  <a:lnTo>
                    <a:pt x="2259838" y="0"/>
                  </a:lnTo>
                  <a:cubicBezTo>
                    <a:pt x="2266823" y="0"/>
                    <a:pt x="2272538" y="5715"/>
                    <a:pt x="2272538" y="12700"/>
                  </a:cubicBezTo>
                  <a:lnTo>
                    <a:pt x="2272538" y="1150239"/>
                  </a:lnTo>
                  <a:cubicBezTo>
                    <a:pt x="2272538" y="1157224"/>
                    <a:pt x="2266823" y="1162939"/>
                    <a:pt x="2259838" y="1162939"/>
                  </a:cubicBezTo>
                  <a:lnTo>
                    <a:pt x="12700" y="1162939"/>
                  </a:lnTo>
                  <a:cubicBezTo>
                    <a:pt x="5715" y="1162939"/>
                    <a:pt x="0" y="1157224"/>
                    <a:pt x="0" y="11502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239"/>
                  </a:lnTo>
                  <a:lnTo>
                    <a:pt x="12700" y="1150239"/>
                  </a:lnTo>
                  <a:lnTo>
                    <a:pt x="12700" y="1137539"/>
                  </a:lnTo>
                  <a:lnTo>
                    <a:pt x="2259838" y="1137539"/>
                  </a:lnTo>
                  <a:lnTo>
                    <a:pt x="2259838" y="1150239"/>
                  </a:lnTo>
                  <a:lnTo>
                    <a:pt x="2247138" y="1150239"/>
                  </a:lnTo>
                  <a:lnTo>
                    <a:pt x="2247138" y="12700"/>
                  </a:lnTo>
                  <a:lnTo>
                    <a:pt x="2259838" y="12700"/>
                  </a:lnTo>
                  <a:lnTo>
                    <a:pt x="22598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EBE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0" y="-28575"/>
              <a:ext cx="2272600" cy="1191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47EBEB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14395035" y="1490146"/>
            <a:ext cx="1704450" cy="893681"/>
            <a:chOff x="0" y="-28575"/>
            <a:chExt cx="2272600" cy="1191575"/>
          </a:xfrm>
        </p:grpSpPr>
        <p:sp>
          <p:nvSpPr>
            <p:cNvPr id="160" name="Google Shape;160;p16"/>
            <p:cNvSpPr/>
            <p:nvPr/>
          </p:nvSpPr>
          <p:spPr>
            <a:xfrm>
              <a:off x="0" y="0"/>
              <a:ext cx="2272538" cy="1162939"/>
            </a:xfrm>
            <a:custGeom>
              <a:rect b="b" l="l" r="r" t="t"/>
              <a:pathLst>
                <a:path extrusionOk="0" h="1162939" w="2272538">
                  <a:moveTo>
                    <a:pt x="12700" y="0"/>
                  </a:moveTo>
                  <a:lnTo>
                    <a:pt x="2259838" y="0"/>
                  </a:lnTo>
                  <a:cubicBezTo>
                    <a:pt x="2266823" y="0"/>
                    <a:pt x="2272538" y="5715"/>
                    <a:pt x="2272538" y="12700"/>
                  </a:cubicBezTo>
                  <a:lnTo>
                    <a:pt x="2272538" y="1150239"/>
                  </a:lnTo>
                  <a:cubicBezTo>
                    <a:pt x="2272538" y="1157224"/>
                    <a:pt x="2266823" y="1162939"/>
                    <a:pt x="2259838" y="1162939"/>
                  </a:cubicBezTo>
                  <a:lnTo>
                    <a:pt x="12700" y="1162939"/>
                  </a:lnTo>
                  <a:cubicBezTo>
                    <a:pt x="5715" y="1162939"/>
                    <a:pt x="0" y="1157224"/>
                    <a:pt x="0" y="11502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239"/>
                  </a:lnTo>
                  <a:lnTo>
                    <a:pt x="12700" y="1150239"/>
                  </a:lnTo>
                  <a:lnTo>
                    <a:pt x="12700" y="1137539"/>
                  </a:lnTo>
                  <a:lnTo>
                    <a:pt x="2259838" y="1137539"/>
                  </a:lnTo>
                  <a:lnTo>
                    <a:pt x="2259838" y="1150239"/>
                  </a:lnTo>
                  <a:lnTo>
                    <a:pt x="2247138" y="1150239"/>
                  </a:lnTo>
                  <a:lnTo>
                    <a:pt x="2247138" y="12700"/>
                  </a:lnTo>
                  <a:lnTo>
                    <a:pt x="2259838" y="12700"/>
                  </a:lnTo>
                  <a:lnTo>
                    <a:pt x="22598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EBE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0" y="-28575"/>
              <a:ext cx="2272600" cy="1191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47EBEB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  <a:endParaRPr/>
            </a:p>
          </p:txBody>
        </p:sp>
      </p:grpSp>
      <p:sp>
        <p:nvSpPr>
          <p:cNvPr id="162" name="Google Shape;162;p16"/>
          <p:cNvSpPr txBox="1"/>
          <p:nvPr/>
        </p:nvSpPr>
        <p:spPr>
          <a:xfrm>
            <a:off x="13352685" y="7365264"/>
            <a:ext cx="378915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Відображення результатів</a:t>
            </a: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14395035" y="6200971"/>
            <a:ext cx="1704450" cy="893681"/>
            <a:chOff x="0" y="-28575"/>
            <a:chExt cx="2272600" cy="1191575"/>
          </a:xfrm>
        </p:grpSpPr>
        <p:sp>
          <p:nvSpPr>
            <p:cNvPr id="164" name="Google Shape;164;p16"/>
            <p:cNvSpPr/>
            <p:nvPr/>
          </p:nvSpPr>
          <p:spPr>
            <a:xfrm>
              <a:off x="0" y="0"/>
              <a:ext cx="2272538" cy="1162939"/>
            </a:xfrm>
            <a:custGeom>
              <a:rect b="b" l="l" r="r" t="t"/>
              <a:pathLst>
                <a:path extrusionOk="0" h="1162939" w="2272538">
                  <a:moveTo>
                    <a:pt x="12700" y="0"/>
                  </a:moveTo>
                  <a:lnTo>
                    <a:pt x="2259838" y="0"/>
                  </a:lnTo>
                  <a:cubicBezTo>
                    <a:pt x="2266823" y="0"/>
                    <a:pt x="2272538" y="5715"/>
                    <a:pt x="2272538" y="12700"/>
                  </a:cubicBezTo>
                  <a:lnTo>
                    <a:pt x="2272538" y="1150239"/>
                  </a:lnTo>
                  <a:cubicBezTo>
                    <a:pt x="2272538" y="1157224"/>
                    <a:pt x="2266823" y="1162939"/>
                    <a:pt x="2259838" y="1162939"/>
                  </a:cubicBezTo>
                  <a:lnTo>
                    <a:pt x="12700" y="1162939"/>
                  </a:lnTo>
                  <a:cubicBezTo>
                    <a:pt x="5715" y="1162939"/>
                    <a:pt x="0" y="1157224"/>
                    <a:pt x="0" y="11502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239"/>
                  </a:lnTo>
                  <a:lnTo>
                    <a:pt x="12700" y="1150239"/>
                  </a:lnTo>
                  <a:lnTo>
                    <a:pt x="12700" y="1137539"/>
                  </a:lnTo>
                  <a:lnTo>
                    <a:pt x="2259838" y="1137539"/>
                  </a:lnTo>
                  <a:lnTo>
                    <a:pt x="2259838" y="1150239"/>
                  </a:lnTo>
                  <a:lnTo>
                    <a:pt x="2247138" y="1150239"/>
                  </a:lnTo>
                  <a:lnTo>
                    <a:pt x="2247138" y="12700"/>
                  </a:lnTo>
                  <a:lnTo>
                    <a:pt x="2259838" y="12700"/>
                  </a:lnTo>
                  <a:lnTo>
                    <a:pt x="22598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EBE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0" y="-28575"/>
              <a:ext cx="2272600" cy="1191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47EBEB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  <a:endParaRPr/>
            </a:p>
          </p:txBody>
        </p:sp>
      </p:grpSp>
      <p:cxnSp>
        <p:nvCxnSpPr>
          <p:cNvPr id="166" name="Google Shape;166;p16"/>
          <p:cNvCxnSpPr/>
          <p:nvPr/>
        </p:nvCxnSpPr>
        <p:spPr>
          <a:xfrm rot="10800000">
            <a:off x="10152917" y="5143500"/>
            <a:ext cx="5094342" cy="1078902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67" name="Google Shape;167;p16"/>
          <p:cNvCxnSpPr/>
          <p:nvPr/>
        </p:nvCxnSpPr>
        <p:spPr>
          <a:xfrm flipH="1" rot="10800000">
            <a:off x="3845426" y="5169036"/>
            <a:ext cx="3720401" cy="1370471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22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 rot="5400000">
            <a:off x="-9863852" y="2203916"/>
            <a:ext cx="18288010" cy="6004872"/>
          </a:xfrm>
          <a:custGeom>
            <a:rect b="b" l="l" r="r" t="t"/>
            <a:pathLst>
              <a:path extrusionOk="0" h="6004872" w="18288010">
                <a:moveTo>
                  <a:pt x="0" y="0"/>
                </a:moveTo>
                <a:lnTo>
                  <a:pt x="18288010" y="0"/>
                </a:lnTo>
                <a:lnTo>
                  <a:pt x="18288010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7"/>
          <p:cNvSpPr/>
          <p:nvPr/>
        </p:nvSpPr>
        <p:spPr>
          <a:xfrm rot="-6300000">
            <a:off x="9901846" y="2026116"/>
            <a:ext cx="18288012" cy="6004872"/>
          </a:xfrm>
          <a:custGeom>
            <a:rect b="b" l="l" r="r" t="t"/>
            <a:pathLst>
              <a:path extrusionOk="0" h="6004872" w="18288012">
                <a:moveTo>
                  <a:pt x="0" y="0"/>
                </a:moveTo>
                <a:lnTo>
                  <a:pt x="18288012" y="0"/>
                </a:lnTo>
                <a:lnTo>
                  <a:pt x="18288012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7"/>
          <p:cNvSpPr txBox="1"/>
          <p:nvPr/>
        </p:nvSpPr>
        <p:spPr>
          <a:xfrm>
            <a:off x="1521944" y="359058"/>
            <a:ext cx="1522515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ТЕХНОЛОГІЇ, ЩО ВИКОРИСТОВУВАЛИСЬ</a:t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2420377" y="5526525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47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5779761" y="5526525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EBE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9134519" y="5526525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47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12491577" y="5526525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EBE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7"/>
          <p:cNvCxnSpPr/>
          <p:nvPr/>
        </p:nvCxnSpPr>
        <p:spPr>
          <a:xfrm rot="10800000">
            <a:off x="4108402" y="4436800"/>
            <a:ext cx="0" cy="1089725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4" name="Google Shape;184;p17"/>
          <p:cNvSpPr txBox="1"/>
          <p:nvPr/>
        </p:nvSpPr>
        <p:spPr>
          <a:xfrm>
            <a:off x="2056627" y="3922450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Python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5416011" y="6761625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TensorFlow </a:t>
            </a:r>
            <a:endParaRPr/>
          </a:p>
        </p:txBody>
      </p:sp>
      <p:cxnSp>
        <p:nvCxnSpPr>
          <p:cNvPr id="186" name="Google Shape;186;p17"/>
          <p:cNvCxnSpPr/>
          <p:nvPr/>
        </p:nvCxnSpPr>
        <p:spPr>
          <a:xfrm rot="10800000">
            <a:off x="7467786" y="5664352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7" name="Google Shape;187;p17"/>
          <p:cNvSpPr txBox="1"/>
          <p:nvPr/>
        </p:nvSpPr>
        <p:spPr>
          <a:xfrm>
            <a:off x="8770769" y="2759358"/>
            <a:ext cx="410355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HTML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CSS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JavaScript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2127827" y="6761625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Docker</a:t>
            </a:r>
            <a:endParaRPr/>
          </a:p>
        </p:txBody>
      </p:sp>
      <p:cxnSp>
        <p:nvCxnSpPr>
          <p:cNvPr id="189" name="Google Shape;189;p17"/>
          <p:cNvCxnSpPr/>
          <p:nvPr/>
        </p:nvCxnSpPr>
        <p:spPr>
          <a:xfrm rot="10800000">
            <a:off x="10822544" y="4245258"/>
            <a:ext cx="0" cy="1281267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0" name="Google Shape;190;p17"/>
          <p:cNvCxnSpPr/>
          <p:nvPr/>
        </p:nvCxnSpPr>
        <p:spPr>
          <a:xfrm rot="10800000">
            <a:off x="14179602" y="5664352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1" name="Google Shape;191;p17"/>
          <p:cNvSpPr/>
          <p:nvPr/>
        </p:nvSpPr>
        <p:spPr>
          <a:xfrm>
            <a:off x="3403147" y="6652350"/>
            <a:ext cx="1400976" cy="826500"/>
          </a:xfrm>
          <a:custGeom>
            <a:rect b="b" l="l" r="r" t="t"/>
            <a:pathLst>
              <a:path extrusionOk="0" h="826500" w="1400976">
                <a:moveTo>
                  <a:pt x="0" y="0"/>
                </a:moveTo>
                <a:lnTo>
                  <a:pt x="1400976" y="0"/>
                </a:lnTo>
                <a:lnTo>
                  <a:pt x="1400976" y="826500"/>
                </a:lnTo>
                <a:lnTo>
                  <a:pt x="0" y="826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/>
          <p:nvPr/>
        </p:nvSpPr>
        <p:spPr>
          <a:xfrm>
            <a:off x="13631726" y="3892900"/>
            <a:ext cx="1095724" cy="1097238"/>
          </a:xfrm>
          <a:custGeom>
            <a:rect b="b" l="l" r="r" t="t"/>
            <a:pathLst>
              <a:path extrusionOk="0" h="1097238" w="1095724">
                <a:moveTo>
                  <a:pt x="0" y="0"/>
                </a:moveTo>
                <a:lnTo>
                  <a:pt x="1095724" y="0"/>
                </a:lnTo>
                <a:lnTo>
                  <a:pt x="1095724" y="1097238"/>
                </a:lnTo>
                <a:lnTo>
                  <a:pt x="0" y="1097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>
            <a:off x="10269284" y="6447348"/>
            <a:ext cx="1108830" cy="1097280"/>
          </a:xfrm>
          <a:custGeom>
            <a:rect b="b" l="l" r="r" t="t"/>
            <a:pathLst>
              <a:path extrusionOk="0" h="1097280" w="1108830">
                <a:moveTo>
                  <a:pt x="0" y="0"/>
                </a:moveTo>
                <a:lnTo>
                  <a:pt x="1108830" y="0"/>
                </a:lnTo>
                <a:lnTo>
                  <a:pt x="1108830" y="1097280"/>
                </a:lnTo>
                <a:lnTo>
                  <a:pt x="0" y="109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7"/>
          <p:cNvSpPr/>
          <p:nvPr/>
        </p:nvSpPr>
        <p:spPr>
          <a:xfrm>
            <a:off x="6990616" y="3892900"/>
            <a:ext cx="1095724" cy="1097240"/>
          </a:xfrm>
          <a:custGeom>
            <a:rect b="b" l="l" r="r" t="t"/>
            <a:pathLst>
              <a:path extrusionOk="0" h="1097240" w="1095724">
                <a:moveTo>
                  <a:pt x="0" y="0"/>
                </a:moveTo>
                <a:lnTo>
                  <a:pt x="1095724" y="0"/>
                </a:lnTo>
                <a:lnTo>
                  <a:pt x="1095724" y="1097240"/>
                </a:lnTo>
                <a:lnTo>
                  <a:pt x="0" y="109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7"/>
          <p:cNvSpPr/>
          <p:nvPr/>
        </p:nvSpPr>
        <p:spPr>
          <a:xfrm>
            <a:off x="-929760" y="5526502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EBE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15867627" y="5526525"/>
            <a:ext cx="3376041" cy="137827"/>
          </a:xfrm>
          <a:custGeom>
            <a:rect b="b" l="l" r="r" t="t"/>
            <a:pathLst>
              <a:path extrusionOk="0" h="183769" w="4501388">
                <a:moveTo>
                  <a:pt x="12700" y="0"/>
                </a:moveTo>
                <a:lnTo>
                  <a:pt x="4488688" y="0"/>
                </a:lnTo>
                <a:cubicBezTo>
                  <a:pt x="4495673" y="0"/>
                  <a:pt x="4501388" y="5715"/>
                  <a:pt x="4501388" y="12700"/>
                </a:cubicBezTo>
                <a:lnTo>
                  <a:pt x="4501388" y="171069"/>
                </a:lnTo>
                <a:cubicBezTo>
                  <a:pt x="4501388" y="178054"/>
                  <a:pt x="4495673" y="183769"/>
                  <a:pt x="4488688" y="183769"/>
                </a:cubicBezTo>
                <a:lnTo>
                  <a:pt x="12700" y="183769"/>
                </a:lnTo>
                <a:cubicBezTo>
                  <a:pt x="5715" y="183769"/>
                  <a:pt x="0" y="178054"/>
                  <a:pt x="0" y="171069"/>
                </a:cubicBezTo>
                <a:lnTo>
                  <a:pt x="0" y="12700"/>
                </a:lnTo>
                <a:cubicBezTo>
                  <a:pt x="0" y="5715"/>
                  <a:pt x="5715" y="0"/>
                  <a:pt x="12700" y="0"/>
                </a:cubicBezTo>
                <a:moveTo>
                  <a:pt x="12700" y="25400"/>
                </a:moveTo>
                <a:lnTo>
                  <a:pt x="12700" y="12700"/>
                </a:lnTo>
                <a:lnTo>
                  <a:pt x="25400" y="12700"/>
                </a:lnTo>
                <a:lnTo>
                  <a:pt x="25400" y="171069"/>
                </a:lnTo>
                <a:lnTo>
                  <a:pt x="12700" y="171069"/>
                </a:lnTo>
                <a:lnTo>
                  <a:pt x="12700" y="158369"/>
                </a:lnTo>
                <a:lnTo>
                  <a:pt x="4488688" y="158369"/>
                </a:lnTo>
                <a:lnTo>
                  <a:pt x="4488688" y="171069"/>
                </a:lnTo>
                <a:lnTo>
                  <a:pt x="4475988" y="171069"/>
                </a:lnTo>
                <a:lnTo>
                  <a:pt x="4475988" y="12700"/>
                </a:lnTo>
                <a:lnTo>
                  <a:pt x="4488688" y="12700"/>
                </a:lnTo>
                <a:lnTo>
                  <a:pt x="4488688" y="25400"/>
                </a:lnTo>
                <a:lnTo>
                  <a:pt x="12700" y="25400"/>
                </a:lnTo>
                <a:close/>
              </a:path>
            </a:pathLst>
          </a:custGeom>
          <a:solidFill>
            <a:srgbClr val="47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-929760" y="6898713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FastApi</a:t>
            </a: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126775" y="5664479"/>
            <a:ext cx="19050" cy="714450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9" name="Google Shape;199;p17"/>
          <p:cNvSpPr txBox="1"/>
          <p:nvPr/>
        </p:nvSpPr>
        <p:spPr>
          <a:xfrm>
            <a:off x="12327280" y="8498723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Docker Compose</a:t>
            </a:r>
            <a:endParaRPr/>
          </a:p>
        </p:txBody>
      </p:sp>
      <p:cxnSp>
        <p:nvCxnSpPr>
          <p:cNvPr id="200" name="Google Shape;200;p17"/>
          <p:cNvCxnSpPr/>
          <p:nvPr/>
        </p:nvCxnSpPr>
        <p:spPr>
          <a:xfrm rot="10800000">
            <a:off x="14174826" y="7275975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01" name="Google Shape;201;p17"/>
          <p:cNvSpPr txBox="1"/>
          <p:nvPr/>
        </p:nvSpPr>
        <p:spPr>
          <a:xfrm>
            <a:off x="15140127" y="2516470"/>
            <a:ext cx="410355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Git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Trello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VS Code</a:t>
            </a:r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 rot="10800000">
            <a:off x="17187140" y="4193912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03" name="Google Shape;203;p17"/>
          <p:cNvSpPr txBox="1"/>
          <p:nvPr/>
        </p:nvSpPr>
        <p:spPr>
          <a:xfrm>
            <a:off x="2056627" y="8743950"/>
            <a:ext cx="4103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Kaggle API</a:t>
            </a:r>
            <a:endParaRPr/>
          </a:p>
        </p:txBody>
      </p:sp>
      <p:cxnSp>
        <p:nvCxnSpPr>
          <p:cNvPr id="204" name="Google Shape;204;p17"/>
          <p:cNvCxnSpPr/>
          <p:nvPr/>
        </p:nvCxnSpPr>
        <p:spPr>
          <a:xfrm rot="10800000">
            <a:off x="4103635" y="7544628"/>
            <a:ext cx="0" cy="1089725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5" name="Google Shape;205;p17"/>
          <p:cNvCxnSpPr/>
          <p:nvPr/>
        </p:nvCxnSpPr>
        <p:spPr>
          <a:xfrm rot="10800000">
            <a:off x="4113164" y="5526502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06" name="Google Shape;206;p17"/>
          <p:cNvCxnSpPr/>
          <p:nvPr/>
        </p:nvCxnSpPr>
        <p:spPr>
          <a:xfrm rot="10800000">
            <a:off x="17264062" y="6044327"/>
            <a:ext cx="0" cy="1125848"/>
          </a:xfrm>
          <a:prstGeom prst="straightConnector1">
            <a:avLst/>
          </a:prstGeom>
          <a:noFill/>
          <a:ln cap="rnd" cmpd="sng" w="9525">
            <a:solidFill>
              <a:srgbClr val="EBEAF3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10554179" y="1426685"/>
            <a:ext cx="7048472" cy="7433630"/>
          </a:xfrm>
          <a:custGeom>
            <a:rect b="b" l="l" r="r" t="t"/>
            <a:pathLst>
              <a:path extrusionOk="0" h="7433630" w="7048472">
                <a:moveTo>
                  <a:pt x="0" y="0"/>
                </a:moveTo>
                <a:lnTo>
                  <a:pt x="7048472" y="0"/>
                </a:lnTo>
                <a:lnTo>
                  <a:pt x="7048472" y="7433630"/>
                </a:lnTo>
                <a:lnTo>
                  <a:pt x="0" y="7433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373" l="-10838" r="-10837" t="0"/>
            </a:stretch>
          </a:blipFill>
          <a:ln>
            <a:noFill/>
          </a:ln>
        </p:spPr>
      </p:sp>
      <p:sp>
        <p:nvSpPr>
          <p:cNvPr id="212" name="Google Shape;212;p18"/>
          <p:cNvSpPr txBox="1"/>
          <p:nvPr/>
        </p:nvSpPr>
        <p:spPr>
          <a:xfrm>
            <a:off x="365575" y="176975"/>
            <a:ext cx="9191400" cy="10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sng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Портрет користувача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12" u="sng" cap="none" strike="noStrike">
              <a:solidFill>
                <a:srgbClr val="EBEAF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Характеристики: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Користувач - людина, що шукає простий інструмент для автоматичної класифікації зображень.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12" u="none" cap="none" strike="noStrike">
              <a:solidFill>
                <a:srgbClr val="EBEAF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Мета використання: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Отримати швидкий та надійний результат класифікації зображень з можливістю отримання інформації про їх клас.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12" u="none" cap="none" strike="noStrike">
              <a:solidFill>
                <a:srgbClr val="EBEAF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Потреби: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1. Простота використання.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2. Доступ до точних результатів класифікації.</a:t>
            </a:r>
            <a:endParaRPr/>
          </a:p>
          <a:p>
            <a:pPr indent="0" lvl="0" marL="0" marR="0" rtl="0" algn="just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2" u="none" cap="none" strike="noStrike">
                <a:solidFill>
                  <a:srgbClr val="EBEAF3"/>
                </a:solidFill>
                <a:latin typeface="Arimo"/>
                <a:ea typeface="Arimo"/>
                <a:cs typeface="Arimo"/>
                <a:sym typeface="Arimo"/>
              </a:rPr>
              <a:t>3. Надійність без потреби у глибоких технічних знаннях.</a:t>
            </a:r>
            <a:endParaRPr/>
          </a:p>
          <a:p>
            <a:pPr indent="0" lvl="0" marL="0" marR="0" rtl="0" algn="just">
              <a:lnSpc>
                <a:spcPct val="112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12" u="none" cap="none" strike="noStrike">
              <a:solidFill>
                <a:srgbClr val="EBEAF3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/>
          <p:nvPr/>
        </p:nvSpPr>
        <p:spPr>
          <a:xfrm>
            <a:off x="8811101" y="-98700"/>
            <a:ext cx="9476899" cy="10484400"/>
          </a:xfrm>
          <a:custGeom>
            <a:rect b="b" l="l" r="r" t="t"/>
            <a:pathLst>
              <a:path extrusionOk="0" h="10484400" w="9476899">
                <a:moveTo>
                  <a:pt x="0" y="0"/>
                </a:moveTo>
                <a:lnTo>
                  <a:pt x="9476899" y="0"/>
                </a:lnTo>
                <a:lnTo>
                  <a:pt x="9476899" y="10484400"/>
                </a:lnTo>
                <a:lnTo>
                  <a:pt x="0" y="1048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64" l="0" r="-31809" t="-9776"/>
            </a:stretch>
          </a:blipFill>
          <a:ln>
            <a:noFill/>
          </a:ln>
        </p:spPr>
      </p:sp>
      <p:sp>
        <p:nvSpPr>
          <p:cNvPr id="222" name="Google Shape;222;p19"/>
          <p:cNvSpPr/>
          <p:nvPr/>
        </p:nvSpPr>
        <p:spPr>
          <a:xfrm flipH="1" rot="10800000">
            <a:off x="-1674148" y="6684868"/>
            <a:ext cx="18288006" cy="6304362"/>
          </a:xfrm>
          <a:custGeom>
            <a:rect b="b" l="l" r="r" t="t"/>
            <a:pathLst>
              <a:path extrusionOk="0" h="6304362" w="18288006">
                <a:moveTo>
                  <a:pt x="18288006" y="0"/>
                </a:moveTo>
                <a:lnTo>
                  <a:pt x="0" y="0"/>
                </a:lnTo>
                <a:lnTo>
                  <a:pt x="0" y="6304362"/>
                </a:lnTo>
                <a:lnTo>
                  <a:pt x="18288006" y="6304362"/>
                </a:lnTo>
                <a:lnTo>
                  <a:pt x="182880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9"/>
          <p:cNvSpPr txBox="1"/>
          <p:nvPr/>
        </p:nvSpPr>
        <p:spPr>
          <a:xfrm>
            <a:off x="2205994" y="3947062"/>
            <a:ext cx="7205550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BEAF3"/>
                </a:solidFill>
                <a:latin typeface="Arial"/>
                <a:ea typeface="Arial"/>
                <a:cs typeface="Arial"/>
                <a:sym typeface="Arial"/>
              </a:rPr>
              <a:t>Дякую за увагу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